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8" r:id="rId22"/>
    <p:sldId id="297" r:id="rId23"/>
    <p:sldId id="287" r:id="rId24"/>
    <p:sldId id="286" r:id="rId25"/>
    <p:sldId id="274" r:id="rId26"/>
    <p:sldId id="275" r:id="rId27"/>
    <p:sldId id="296"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2" d="100"/>
          <a:sy n="42" d="100"/>
        </p:scale>
        <p:origin x="2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3/16/2019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played</a:t>
            </a:r>
            <a:r>
              <a:rPr lang="en-US" sz="1200" b="0" i="0" kern="1200" baseline="0" dirty="0">
                <a:solidFill>
                  <a:schemeClr val="tx1"/>
                </a:solidFill>
                <a:effectLst/>
                <a:latin typeface="+mn-lt"/>
                <a:ea typeface="+mn-ea"/>
                <a:cs typeface="+mn-cs"/>
              </a:rPr>
              <a:t> Green-Ball? And can you show me the boys that played Yellow-Ball? So which game did the girls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Suzy. She plays Yellow-Ball</a:t>
            </a:r>
            <a:r>
              <a:rPr lang="en-US" sz="1200" baseline="0" dirty="0"/>
              <a:t> </a:t>
            </a:r>
            <a:r>
              <a:rPr lang="en-US" sz="1200" b="1" baseline="0"/>
              <a:t>because </a:t>
            </a:r>
            <a:r>
              <a:rPr lang="en-US" sz="1200" b="0" baseline="0"/>
              <a:t>she is </a:t>
            </a:r>
            <a:r>
              <a:rPr lang="en-US" sz="1200" b="0" baseline="0" dirty="0"/>
              <a:t>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*Adjusted: Is it because Suzy likes playing Green-Ball, or is it because of the size of the buckets in her classroom?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Group: Would it be okay or not okay for girls to play Yellow-Ball?</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err="1">
                <a:solidFill>
                  <a:schemeClr val="tx1"/>
                </a:solidFill>
                <a:effectLst/>
                <a:latin typeface="+mn-lt"/>
                <a:ea typeface="+mn-ea"/>
                <a:cs typeface="+mn-cs"/>
              </a:rPr>
              <a:t>Indiv</a:t>
            </a:r>
            <a:r>
              <a:rPr lang="en-US" sz="1200" b="0" i="0" u="none" strike="noStrike" kern="1200" baseline="0" dirty="0">
                <a:solidFill>
                  <a:schemeClr val="tx1"/>
                </a:solidFill>
                <a:effectLst/>
                <a:latin typeface="+mn-lt"/>
                <a:ea typeface="+mn-ea"/>
                <a:cs typeface="+mn-cs"/>
              </a:rPr>
              <a:t>: 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3/16/2019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4826260" y="4084092"/>
            <a:ext cx="2539477"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a:t>
            </a:r>
            <a:r>
              <a:rPr lang="en-US" sz="6600" dirty="0" err="1">
                <a:latin typeface="Helvetica" panose="020B0604020202020204" pitchFamily="34" charset="0"/>
                <a:cs typeface="Helvetica" panose="020B0604020202020204" pitchFamily="34" charset="0"/>
              </a:rPr>
              <a:t>yo</a:t>
            </a:r>
            <a:endParaRPr lang="en-US" sz="6600" dirty="0">
              <a:latin typeface="Helvetica" panose="020B0604020202020204" pitchFamily="34" charset="0"/>
              <a:cs typeface="Helvetica" panose="020B0604020202020204" pitchFamily="34" charset="0"/>
            </a:endParaRPr>
          </a:p>
          <a:p>
            <a:pPr algn="ctr"/>
            <a:r>
              <a:rPr lang="en-US" sz="6600" dirty="0">
                <a:latin typeface="Helvetica" panose="020B0604020202020204" pitchFamily="34" charset="0"/>
                <a:cs typeface="Helvetica" panose="020B0604020202020204" pitchFamily="34" charset="0"/>
              </a:rPr>
              <a:t>6 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4126514" cy="307777"/>
          </a:xfrm>
          <a:prstGeom prst="rect">
            <a:avLst/>
          </a:prstGeom>
          <a:noFill/>
        </p:spPr>
        <p:txBody>
          <a:bodyPr wrap="none" rtlCol="0">
            <a:spAutoFit/>
          </a:bodyPr>
          <a:lstStyle/>
          <a:p>
            <a:r>
              <a:rPr lang="en-US" sz="1400" dirty="0">
                <a:solidFill>
                  <a:schemeClr val="bg1">
                    <a:lumMod val="65000"/>
                  </a:schemeClr>
                </a:solidFill>
              </a:rPr>
              <a:t>Here’s Suzy. She plays Yellow-Ball </a:t>
            </a:r>
            <a:r>
              <a:rPr lang="en-US" sz="1400" b="1" dirty="0">
                <a:solidFill>
                  <a:schemeClr val="bg1">
                    <a:lumMod val="65000"/>
                  </a:schemeClr>
                </a:solidFill>
              </a:rPr>
              <a:t>because </a:t>
            </a:r>
            <a:r>
              <a:rPr lang="en-US" sz="1400" dirty="0">
                <a:solidFill>
                  <a:schemeClr val="bg1">
                    <a:lumMod val="65000"/>
                  </a:schemeClr>
                </a:solidFill>
              </a:rPr>
              <a:t>she is a girl.</a:t>
            </a:r>
          </a:p>
        </p:txBody>
      </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62455" cy="523220"/>
          </a:xfrm>
          <a:prstGeom prst="rect">
            <a:avLst/>
          </a:prstGeom>
          <a:noFill/>
        </p:spPr>
        <p:txBody>
          <a:bodyPr wrap="none" rtlCol="0">
            <a:spAutoFit/>
          </a:bodyPr>
          <a:lstStyle/>
          <a:p>
            <a:pPr lvl="0">
              <a:defRPr/>
            </a:pPr>
            <a:r>
              <a:rPr lang="en-US" sz="1400" dirty="0">
                <a:solidFill>
                  <a:schemeClr val="bg1">
                    <a:lumMod val="65000"/>
                  </a:schemeClr>
                </a:solidFill>
              </a:rPr>
              <a:t>So, Suzy plays Yellow-Ball a lot.</a:t>
            </a:r>
            <a:br>
              <a:rPr lang="en-US" sz="1400" dirty="0">
                <a:solidFill>
                  <a:schemeClr val="bg1">
                    <a:lumMod val="65000"/>
                  </a:schemeClr>
                </a:solidFill>
              </a:rPr>
            </a:br>
            <a:r>
              <a:rPr lang="en-US" sz="1400" dirty="0">
                <a:solidFill>
                  <a:schemeClr val="bg1">
                    <a:lumMod val="65000"/>
                  </a:schemeClr>
                </a:solidFill>
              </a:rPr>
              <a:t>Is it because Suzy likes playing Yellow-Ball,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238024" y="510761"/>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337485" y="948908"/>
            <a:ext cx="2901371" cy="3873990"/>
          </a:xfrm>
          <a:prstGeom prst="rect">
            <a:avLst/>
          </a:prstGeom>
        </p:spPr>
      </p:pic>
      <p:pic>
        <p:nvPicPr>
          <p:cNvPr id="12" name="Picture 11">
            <a:extLst>
              <a:ext uri="{FF2B5EF4-FFF2-40B4-BE49-F238E27FC236}">
                <a16:creationId xmlns:a16="http://schemas.microsoft.com/office/drawing/2014/main" id="{49C0F602-6894-4338-AD01-D8A8E2331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829" y="1615551"/>
            <a:ext cx="4793684" cy="3210695"/>
          </a:xfrm>
          <a:prstGeom prst="rect">
            <a:avLst/>
          </a:prstGeom>
        </p:spPr>
      </p:pic>
    </p:spTree>
    <p:extLst>
      <p:ext uri="{BB962C8B-B14F-4D97-AF65-F5344CB8AC3E}">
        <p14:creationId xmlns:p14="http://schemas.microsoft.com/office/powerpoint/2010/main" val="1833906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32083"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Green-Ball?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810" t="42243" r="27687" b="28171"/>
          <a:stretch/>
        </p:blipFill>
        <p:spPr>
          <a:xfrm flipH="1">
            <a:off x="8387757" y="2484630"/>
            <a:ext cx="2083499" cy="2323314"/>
          </a:xfrm>
          <a:prstGeom prst="rect">
            <a:avLst/>
          </a:prstGeom>
        </p:spPr>
      </p:pic>
      <p:pic>
        <p:nvPicPr>
          <p:cNvPr id="5" name="Picture 4">
            <a:extLst>
              <a:ext uri="{FF2B5EF4-FFF2-40B4-BE49-F238E27FC236}">
                <a16:creationId xmlns:a16="http://schemas.microsoft.com/office/drawing/2014/main" id="{36F94D2E-9DCB-4E37-932F-F4567C555E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92680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extLst>
                    <a:ext uri="{9D8B030D-6E8A-4147-A177-3AD203B41FA5}">
                      <a16:colId xmlns:a16="http://schemas.microsoft.com/office/drawing/2014/main" val="20000"/>
                    </a:ext>
                  </a:extLst>
                </a:gridCol>
                <a:gridCol w="3819525">
                  <a:extLst>
                    <a:ext uri="{9D8B030D-6E8A-4147-A177-3AD203B41FA5}">
                      <a16:colId xmlns:a16="http://schemas.microsoft.com/office/drawing/2014/main" val="20001"/>
                    </a:ext>
                  </a:extLst>
                </a:gridCol>
                <a:gridCol w="4248150">
                  <a:extLst>
                    <a:ext uri="{9D8B030D-6E8A-4147-A177-3AD203B41FA5}">
                      <a16:colId xmlns:a16="http://schemas.microsoft.com/office/drawing/2014/main" val="20002"/>
                    </a:ext>
                  </a:extLst>
                </a:gridCol>
                <a:gridCol w="3533774">
                  <a:extLst>
                    <a:ext uri="{9D8B030D-6E8A-4147-A177-3AD203B41FA5}">
                      <a16:colId xmlns:a16="http://schemas.microsoft.com/office/drawing/2014/main" val="20003"/>
                    </a:ext>
                  </a:extLst>
                </a:gridCol>
              </a:tblGrid>
              <a:tr h="392266">
                <a:tc>
                  <a:txBody>
                    <a:bodyPr/>
                    <a:lstStyle/>
                    <a:p>
                      <a:pPr algn="ctr"/>
                      <a:r>
                        <a:rPr lang="en-US" dirty="0">
                          <a:solidFill>
                            <a:schemeClr val="tx1"/>
                          </a:solidFill>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Pilot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Final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Excluded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32867">
                <a:tc>
                  <a:txBody>
                    <a:bodyPr/>
                    <a:lstStyle/>
                    <a:p>
                      <a:pPr algn="ctr"/>
                      <a:r>
                        <a:rPr lang="en-US"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32867">
                <a:tc>
                  <a:txBody>
                    <a:bodyPr/>
                    <a:lstStyle/>
                    <a:p>
                      <a:pPr algn="ctr"/>
                      <a:r>
                        <a:rPr lang="en-US"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1189</Words>
  <Application>Microsoft Office PowerPoint</Application>
  <PresentationFormat>Widescreen</PresentationFormat>
  <Paragraphs>85</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121</cp:revision>
  <dcterms:created xsi:type="dcterms:W3CDTF">2019-01-29T04:19:50Z</dcterms:created>
  <dcterms:modified xsi:type="dcterms:W3CDTF">2019-03-16T22:16:07Z</dcterms:modified>
</cp:coreProperties>
</file>